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0" r:id="rId6"/>
    <p:sldId id="256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43C6-40ED-7C56-4CFB-B3FE45D25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C8886-9FA4-52A5-01E9-66E90988B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A7A-9FE6-7C8A-D1D0-88C4F6F9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7EEE-D8EB-0E91-BFCD-E1412B7E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A2450-34E6-DEDC-F711-32CFC514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2C80-F87F-ED03-1E39-BBAD2672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69703-999E-B4AE-70BC-7CB07D029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D94A-B8E7-5300-A840-715CECC3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E717C-E79F-DB96-3FD1-557FF801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B7DA0-21DD-26A0-202E-782CC1AB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5BB49-EC93-7DD8-410C-B423061EC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681EF-3357-65BD-B6BF-1CA693FD5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9641-3468-1AC0-98A0-D65D6B37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668C5-602A-2165-1542-57300CAF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3EE11-7FF2-B5DD-A2B8-F550718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2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341C-08A6-A72D-6ED1-F08F97D3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9C67-6250-7D8A-0327-263712EB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9A5B0-55FE-49C2-D50D-514DA131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CDCBA-A9B3-E25D-788F-7EEA8AAF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CE68F-DDBF-3DE2-131B-9A6156C4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F573-CB19-F894-4330-2D492B25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137FF-97F1-86EC-268A-632364F83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6BE4-8FEE-D8A6-D54D-BADF8E2F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CC130-49FB-30D8-49DF-A31A107B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60F63-3B8B-38AB-B841-7A44E58C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3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1CA0-C4CD-88EF-F8F9-51D6A958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5E33-1E82-BDC6-66DA-FA845AAEB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4F1A6-9C7E-A703-0858-62288E64B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AC274-19F4-F024-9549-9397E662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ADC71-A9D8-4F81-2F28-4ABE9C02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63A0-BFEC-B4F0-F952-09BB0E7D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5E36-B513-DC3C-B0DB-FC3F5890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707AF-2F9E-1EC0-8D93-081583B01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E55E2-44D2-C399-5C6A-54B13CFD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3E062-9A32-C770-219B-01F933A01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86ED8-3F7F-61EC-378C-BE7E8A1CD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27731-E34E-945C-01C4-D726A0C1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4285E-F863-AE75-8FB6-F6124423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8C753-24FA-19D9-B0C6-BD98F45C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C5CD-AE04-CA0F-ED56-EF46EF66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C3F38-81FB-B67B-71DE-39839E5A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F27C7-DF7F-1AC0-A9EE-AD16909A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BDCDA-7489-3B77-103D-41642A7C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BF9C6-3500-D8F7-4FF2-C143B053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BDC57-F320-3D9E-019D-9972F670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1A03-8E82-D820-7610-D4A4D3A4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1474-CCE4-644D-5467-F41E9EA3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6629-A2D5-D6F3-7A49-107190C5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055AD-6132-CC89-745E-3DFE76CE4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2BC29-D719-EB71-3E4D-0FE1EF2A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8B8BE-800F-7BC0-4EFA-4EE3594F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9B2E9-B92A-5CD9-6009-26844B79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EBC1-C20F-ED70-A404-62000431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5EF2-11EA-1081-8A38-71E73405F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CE13A-FB7E-33B7-A91D-EEE7F7D61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EA969-FE09-7249-404F-464E34F8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4733B-EDED-3F4C-44A8-A064C853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E3CCD-F73E-3ED5-CE98-B1652EEA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E4100-FBBE-7F06-B098-8321283B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29CBC-ACC8-9D1F-F5F9-28114ACEA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1466C-F912-E424-8126-E1EE3C23F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2E1-0D89-40BA-BCA7-5D3E127E26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09B79-F4CA-D4FF-1960-2EBF33D77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B455-F3CF-34E0-8650-4BE557AFC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EEE1-EF01-4B00-A72E-C6BD2CB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0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A284A-DE6F-80AE-58D9-24557826F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مراقبت های غیرپزشک کودک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C92FE7-5C58-7D7A-F984-F43CFF36E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7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9566-7D02-886E-FA47-4381D8A3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D85980-0266-83A9-784A-B43D197D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36" y="173878"/>
            <a:ext cx="11868727" cy="6510244"/>
          </a:xfrm>
        </p:spPr>
      </p:pic>
    </p:spTree>
    <p:extLst>
      <p:ext uri="{BB962C8B-B14F-4D97-AF65-F5344CB8AC3E}">
        <p14:creationId xmlns:p14="http://schemas.microsoft.com/office/powerpoint/2010/main" val="224661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352A-55B6-3E45-E346-50E9D58B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EC533C-E545-FE1F-E777-DA162A0CD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166255"/>
            <a:ext cx="11711709" cy="6576290"/>
          </a:xfrm>
        </p:spPr>
      </p:pic>
    </p:spTree>
    <p:extLst>
      <p:ext uri="{BB962C8B-B14F-4D97-AF65-F5344CB8AC3E}">
        <p14:creationId xmlns:p14="http://schemas.microsoft.com/office/powerpoint/2010/main" val="54216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D9FFDF-22F6-587A-8C81-5849ECB60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مراقبت نوجوان پزشک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2DBD6A-353E-E51B-6B08-E2AD98A48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264E-BBDB-EDEC-6928-B96015C8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95739D-6696-9CE5-F2A5-B5324EC1A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09" y="203199"/>
            <a:ext cx="11536218" cy="6216073"/>
          </a:xfrm>
        </p:spPr>
      </p:pic>
    </p:spTree>
    <p:extLst>
      <p:ext uri="{BB962C8B-B14F-4D97-AF65-F5344CB8AC3E}">
        <p14:creationId xmlns:p14="http://schemas.microsoft.com/office/powerpoint/2010/main" val="863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9171-24D6-C215-2275-A2177064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E4084-5F79-9E62-6D15-966CBF3B9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55" y="115455"/>
            <a:ext cx="11924145" cy="6742545"/>
          </a:xfrm>
        </p:spPr>
      </p:pic>
    </p:spTree>
    <p:extLst>
      <p:ext uri="{BB962C8B-B14F-4D97-AF65-F5344CB8AC3E}">
        <p14:creationId xmlns:p14="http://schemas.microsoft.com/office/powerpoint/2010/main" val="213016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342B-F642-9308-ABB6-AE84B7F7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461C57-3B90-88E3-9ADA-384E3522E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535708"/>
            <a:ext cx="10515600" cy="6077527"/>
          </a:xfrm>
        </p:spPr>
      </p:pic>
    </p:spTree>
    <p:extLst>
      <p:ext uri="{BB962C8B-B14F-4D97-AF65-F5344CB8AC3E}">
        <p14:creationId xmlns:p14="http://schemas.microsoft.com/office/powerpoint/2010/main" val="44570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0238-0D1F-4DD2-2741-1D557A86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BFE1B3-2A4C-5485-5EDC-83F2D6DB8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8000"/>
            <a:ext cx="10439400" cy="5855855"/>
          </a:xfrm>
        </p:spPr>
      </p:pic>
    </p:spTree>
    <p:extLst>
      <p:ext uri="{BB962C8B-B14F-4D97-AF65-F5344CB8AC3E}">
        <p14:creationId xmlns:p14="http://schemas.microsoft.com/office/powerpoint/2010/main" val="286078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3961-817E-08F2-E6D5-CDF84760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774BE-C208-91EC-CE5C-14E9992E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DFB0A-1C78-8E53-DD5A-81CCB374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666750"/>
            <a:ext cx="97821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3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4E9A-F498-75F3-791C-DE3C23AA7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مراقبت های پزشک کودک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D629F-5C39-D731-87FB-30127A923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B8039-FC90-271A-FF3D-DC0F2BDD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5A6033-86AD-AB8B-1762-206FA4F27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435005"/>
            <a:ext cx="11249891" cy="6150521"/>
          </a:xfrm>
        </p:spPr>
      </p:pic>
    </p:spTree>
    <p:extLst>
      <p:ext uri="{BB962C8B-B14F-4D97-AF65-F5344CB8AC3E}">
        <p14:creationId xmlns:p14="http://schemas.microsoft.com/office/powerpoint/2010/main" val="25385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9F93-1908-E4DD-4DFB-A08697EF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88586-4D60-262D-CE4D-31439A9DD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55" y="260927"/>
            <a:ext cx="11148289" cy="6336146"/>
          </a:xfrm>
        </p:spPr>
      </p:pic>
    </p:spTree>
    <p:extLst>
      <p:ext uri="{BB962C8B-B14F-4D97-AF65-F5344CB8AC3E}">
        <p14:creationId xmlns:p14="http://schemas.microsoft.com/office/powerpoint/2010/main" val="335016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A92F-EE7D-C2B7-B6C9-C5A3ED08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6216F-081B-41B1-1B6F-D83A948A9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578" y="365125"/>
            <a:ext cx="10982386" cy="6257348"/>
          </a:xfrm>
        </p:spPr>
      </p:pic>
    </p:spTree>
    <p:extLst>
      <p:ext uri="{BB962C8B-B14F-4D97-AF65-F5344CB8AC3E}">
        <p14:creationId xmlns:p14="http://schemas.microsoft.com/office/powerpoint/2010/main" val="184095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6AA09-4067-F2E0-8B07-6ABC30114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مراقبت نوجوان غیر پزشک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4AEC0C-4EC1-1709-FE4D-8408022A7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مراقبت های غیرپزشک کودک</vt:lpstr>
      <vt:lpstr>PowerPoint Presentation</vt:lpstr>
      <vt:lpstr>PowerPoint Presentation</vt:lpstr>
      <vt:lpstr>PowerPoint Presentation</vt:lpstr>
      <vt:lpstr>مراقبت های پزشک کودک</vt:lpstr>
      <vt:lpstr>PowerPoint Presentation</vt:lpstr>
      <vt:lpstr>PowerPoint Presentation</vt:lpstr>
      <vt:lpstr>PowerPoint Presentation</vt:lpstr>
      <vt:lpstr>مراقبت نوجوان غیر پزشک</vt:lpstr>
      <vt:lpstr>PowerPoint Presentation</vt:lpstr>
      <vt:lpstr>PowerPoint Presentation</vt:lpstr>
      <vt:lpstr>مراقبت نوجوان پزشک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LRG</dc:creator>
  <cp:lastModifiedBy>LRG</cp:lastModifiedBy>
  <cp:revision>1</cp:revision>
  <dcterms:created xsi:type="dcterms:W3CDTF">2025-08-16T06:01:06Z</dcterms:created>
  <dcterms:modified xsi:type="dcterms:W3CDTF">2025-08-16T06:53:03Z</dcterms:modified>
</cp:coreProperties>
</file>